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8BD8-7E6C-4943-8568-52619B0564E3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0263E-AF9A-7C43-A590-6CB7C4408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54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0263E-AF9A-7C43-A590-6CB7C440880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70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7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4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2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7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6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ambra.decian@astraform.it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hyperlink" Target="http://www.chimicainpratica.unibs.it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55D0B4-9FD1-E47D-DFDB-86E75DDA300F}"/>
              </a:ext>
            </a:extLst>
          </p:cNvPr>
          <p:cNvSpPr txBox="1"/>
          <p:nvPr/>
        </p:nvSpPr>
        <p:spPr>
          <a:xfrm>
            <a:off x="0" y="158712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L’Intelligenza artificiale nella gestione del rischio nei luoghi di lavoro</a:t>
            </a:r>
            <a:endParaRPr lang="it-IT" sz="2000" dirty="0"/>
          </a:p>
          <a:p>
            <a:pPr algn="ctr">
              <a:defRPr sz="2000"/>
            </a:pPr>
            <a:r>
              <a:rPr lang="it-IT" sz="2000" dirty="0"/>
              <a:t>Relatore: Dott. </a:t>
            </a:r>
            <a:r>
              <a:rPr lang="it-IT" sz="2000" dirty="0" err="1"/>
              <a:t>Chim</a:t>
            </a:r>
            <a:r>
              <a:rPr lang="it-IT" sz="2000" dirty="0"/>
              <a:t>. Alberto Mannu</a:t>
            </a:r>
          </a:p>
          <a:p>
            <a:pPr algn="ctr">
              <a:defRPr sz="2000"/>
            </a:pPr>
            <a:r>
              <a:rPr lang="it-IT" sz="1600" dirty="0">
                <a:solidFill>
                  <a:srgbClr val="000000"/>
                </a:solidFill>
              </a:rPr>
              <a:t>Dip. Ing. Meccanica e Industriale, Università degli Studi di Brescia</a:t>
            </a:r>
            <a:endParaRPr lang="it-IT" sz="1600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6B51C80-19D0-DA40-400F-B302FC5CA72B}"/>
              </a:ext>
            </a:extLst>
          </p:cNvPr>
          <p:cNvSpPr txBox="1"/>
          <p:nvPr/>
        </p:nvSpPr>
        <p:spPr>
          <a:xfrm>
            <a:off x="141515" y="4776823"/>
            <a:ext cx="88609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1" u="none" strike="noStrike" dirty="0">
                <a:solidFill>
                  <a:srgbClr val="000000"/>
                </a:solidFill>
                <a:effectLst/>
              </a:rPr>
              <a:t>Il Dipartimento di Scienze Chimiche, Fisiche, Matematiche e Naturali dell’Università degli Studi di Sassari e l’Ordine dei Chimici e dei Fisici della provincia di Sassari patrocinano l’evento.</a:t>
            </a:r>
          </a:p>
          <a:p>
            <a:pPr algn="l"/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  <a:p>
            <a:pPr>
              <a:defRPr sz="1800"/>
            </a:pPr>
            <a:r>
              <a:rPr lang="it-IT" sz="1400" dirty="0"/>
              <a:t>Per iscriversi gratuitamente inviare una mail a </a:t>
            </a:r>
            <a:r>
              <a:rPr lang="it-IT" sz="1400" dirty="0">
                <a:solidFill>
                  <a:srgbClr val="001D35"/>
                </a:solidFill>
                <a:latin typeface="Google Sans"/>
              </a:rPr>
              <a:t>info@verificheitalia.com indicando nome e cognome di ciascun partecipante. </a:t>
            </a:r>
          </a:p>
          <a:p>
            <a:pPr>
              <a:defRPr sz="1800"/>
            </a:pPr>
            <a:r>
              <a:rPr lang="it-IT" sz="1400" dirty="0">
                <a:solidFill>
                  <a:srgbClr val="001D35"/>
                </a:solidFill>
                <a:latin typeface="Google Sans"/>
              </a:rPr>
              <a:t>La partecipazione </a:t>
            </a:r>
            <a:r>
              <a:rPr lang="it-IT" sz="1400" dirty="0"/>
              <a:t>consente di ottenere la certificazione delle ore come aggiornamento RSPP/ASPP previo rilascio di un attestato con costo 20 euro + IVA. Per info su attestati: </a:t>
            </a:r>
            <a:r>
              <a:rPr lang="it-IT" sz="1400" u="sng" dirty="0">
                <a:solidFill>
                  <a:srgbClr val="001D35"/>
                </a:solidFill>
                <a:latin typeface="Google Sans"/>
                <a:hlinkClick r:id="rId3"/>
              </a:rPr>
              <a:t>am</a:t>
            </a:r>
            <a:r>
              <a:rPr lang="it-IT" sz="1400" dirty="0">
                <a:solidFill>
                  <a:srgbClr val="001D35"/>
                </a:solidFill>
                <a:latin typeface="Google Sans"/>
                <a:hlinkClick r:id="rId3"/>
              </a:rPr>
              <a:t>bra.decian@astraform.it</a:t>
            </a:r>
            <a:endParaRPr lang="it-IT" sz="1400" dirty="0">
              <a:solidFill>
                <a:srgbClr val="001D35"/>
              </a:solidFill>
              <a:latin typeface="Google Sans"/>
            </a:endParaRP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ED20238A-B28D-86D7-68AB-18AD7889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835"/>
            <a:ext cx="2034540" cy="87224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C1EB82-F75E-2070-69E4-7F1C05CF8D53}"/>
              </a:ext>
            </a:extLst>
          </p:cNvPr>
          <p:cNvSpPr txBox="1"/>
          <p:nvPr/>
        </p:nvSpPr>
        <p:spPr>
          <a:xfrm>
            <a:off x="357443" y="2659559"/>
            <a:ext cx="852395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lang="it-IT" sz="1600" b="1" dirty="0"/>
              <a:t>Lunedi 24 Novembre 2025, ore 15:30</a:t>
            </a:r>
          </a:p>
          <a:p>
            <a:pPr algn="ctr">
              <a:defRPr sz="2000"/>
            </a:pPr>
            <a:r>
              <a:rPr lang="it-IT" sz="1600" dirty="0"/>
              <a:t>Università degli Studi di Sassari, Aula Magna A, </a:t>
            </a:r>
          </a:p>
          <a:p>
            <a:pPr algn="ctr">
              <a:defRPr sz="2000"/>
            </a:pPr>
            <a:r>
              <a:rPr lang="it-IT" sz="1400" dirty="0"/>
              <a:t>Dipartimento di Scienze Chimiche, Fisiche, Matematiche e Naturali, via Vienna 2, Sassari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87814C-29A8-96B7-7890-975539A2852E}"/>
              </a:ext>
            </a:extLst>
          </p:cNvPr>
          <p:cNvSpPr txBox="1"/>
          <p:nvPr/>
        </p:nvSpPr>
        <p:spPr>
          <a:xfrm>
            <a:off x="0" y="3486431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lang="it-IT" sz="1600" b="1" dirty="0"/>
              <a:t>Introducono</a:t>
            </a:r>
            <a:r>
              <a:rPr lang="it-IT" sz="1600" dirty="0"/>
              <a:t> </a:t>
            </a:r>
          </a:p>
          <a:p>
            <a:pPr algn="ctr">
              <a:defRPr sz="2000"/>
            </a:pPr>
            <a:r>
              <a:rPr lang="it-IT" sz="1600" dirty="0"/>
              <a:t>Prof.ssa Lidia De Luca, </a:t>
            </a:r>
            <a:r>
              <a:rPr lang="it-IT" sz="1600" dirty="0">
                <a:solidFill>
                  <a:srgbClr val="000000"/>
                </a:solidFill>
              </a:rPr>
              <a:t>Dip. Chimica, Università degli Studi di Sassari,</a:t>
            </a:r>
          </a:p>
          <a:p>
            <a:pPr algn="ctr">
              <a:defRPr sz="2000"/>
            </a:pPr>
            <a:r>
              <a:rPr lang="it-IT" sz="1600" dirty="0">
                <a:solidFill>
                  <a:srgbClr val="000000"/>
                </a:solidFill>
              </a:rPr>
              <a:t>Dott. Mauro Marchetti, Ordine dei Chimici e dei Fisici della Provincia di Sassari,</a:t>
            </a:r>
          </a:p>
          <a:p>
            <a:pPr algn="ctr">
              <a:defRPr sz="2000"/>
            </a:pPr>
            <a:r>
              <a:rPr lang="it-IT" sz="1600" dirty="0">
                <a:solidFill>
                  <a:srgbClr val="000000"/>
                </a:solidFill>
              </a:rPr>
              <a:t>Dott. Giuseppe Fresi, Verifiche Italia SRL</a:t>
            </a:r>
          </a:p>
        </p:txBody>
      </p:sp>
      <p:pic>
        <p:nvPicPr>
          <p:cNvPr id="1026" name="Picture 2" descr="Verifiche Italia">
            <a:extLst>
              <a:ext uri="{FF2B5EF4-FFF2-40B4-BE49-F238E27FC236}">
                <a16:creationId xmlns:a16="http://schemas.microsoft.com/office/drawing/2014/main" id="{7C997C32-24A4-4D94-86A8-757E14CF0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13" y="67850"/>
            <a:ext cx="2159934" cy="7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TRAFORM">
            <a:extLst>
              <a:ext uri="{FF2B5EF4-FFF2-40B4-BE49-F238E27FC236}">
                <a16:creationId xmlns:a16="http://schemas.microsoft.com/office/drawing/2014/main" id="{AD20E308-8EB8-43DA-B188-0E849448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87" y="6427448"/>
            <a:ext cx="1712422" cy="3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2BF6E5E-090A-433B-991D-28EA51D95F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637" t="18211" r="72364" b="72182"/>
          <a:stretch/>
        </p:blipFill>
        <p:spPr>
          <a:xfrm>
            <a:off x="4254433" y="151315"/>
            <a:ext cx="1729048" cy="6106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4C06269-01E9-4F2C-A568-EDA27955B1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0533" y="65523"/>
            <a:ext cx="1610268" cy="6700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436FEF-3F16-8B3C-B570-5C49311E6010}"/>
              </a:ext>
            </a:extLst>
          </p:cNvPr>
          <p:cNvSpPr txBox="1"/>
          <p:nvPr/>
        </p:nvSpPr>
        <p:spPr>
          <a:xfrm>
            <a:off x="141515" y="897549"/>
            <a:ext cx="88609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PROGETTO </a:t>
            </a:r>
            <a:r>
              <a:rPr lang="it-IT" sz="1600" i="1" u="none" strike="noStrike" dirty="0">
                <a:solidFill>
                  <a:srgbClr val="000000"/>
                </a:solidFill>
                <a:effectLst/>
              </a:rPr>
              <a:t>“Chimica in Pratica: Seminari Professionalizzanti per Studenti e Professionisti”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hlinkClick r:id="rId10"/>
              </a:rPr>
              <a:t>www.chimicainpratica.unibs.it</a:t>
            </a:r>
            <a:endParaRPr lang="it-IT" sz="14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5744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2391</TotalTime>
  <Words>215</Words>
  <Application>Microsoft Office PowerPoint</Application>
  <PresentationFormat>Presentazione su schermo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Google Sans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Alberto Mannu</dc:creator>
  <cp:keywords/>
  <dc:description>generated using python-pptx</dc:description>
  <cp:lastModifiedBy>Alberto Mannu</cp:lastModifiedBy>
  <cp:revision>29</cp:revision>
  <dcterms:created xsi:type="dcterms:W3CDTF">2013-01-27T09:14:16Z</dcterms:created>
  <dcterms:modified xsi:type="dcterms:W3CDTF">2025-11-11T12:50:18Z</dcterms:modified>
  <cp:category/>
</cp:coreProperties>
</file>